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7"/>
  </p:notesMasterIdLst>
  <p:sldIdLst>
    <p:sldId id="257" r:id="rId2"/>
    <p:sldId id="259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A60"/>
    <a:srgbClr val="C7C8CA"/>
    <a:srgbClr val="130D4C"/>
    <a:srgbClr val="CBD2D5"/>
    <a:srgbClr val="C4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6"/>
    <p:restoredTop sz="99823" autoAdjust="0"/>
  </p:normalViewPr>
  <p:slideViewPr>
    <p:cSldViewPr snapToGrid="0" snapToObjects="1">
      <p:cViewPr>
        <p:scale>
          <a:sx n="98" d="100"/>
          <a:sy n="98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28D2-0427-F646-A9CF-98F977E3EE0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8D73-CDB5-9946-83C3-B4D48684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0FAA508-F0CD-46EA-95FB-26B559A0B5D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jpe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5" Type="http://schemas.openxmlformats.org/officeDocument/2006/relationships/image" Target="../media/image18.png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1" y="254667"/>
            <a:ext cx="2109039" cy="140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" y="2350363"/>
            <a:ext cx="8445500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  <a:p>
            <a:pPr algn="ctr"/>
            <a:r>
              <a:rPr lang="en-US" b="1" dirty="0">
                <a:latin typeface="Avenir Next Regular"/>
                <a:cs typeface="Avenir Next Regular"/>
              </a:rPr>
              <a:t>Competition: Outside of the Plan Room</a:t>
            </a:r>
          </a:p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33163"/>
            <a:ext cx="5702300" cy="16773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  <a:p>
            <a:pPr algn="ctr"/>
            <a:r>
              <a:rPr lang="en-US" b="1" dirty="0">
                <a:latin typeface="Avenir Next Regular"/>
                <a:cs typeface="Avenir Next Regular"/>
              </a:rPr>
              <a:t>PRESENTED BY:</a:t>
            </a:r>
          </a:p>
          <a:p>
            <a:pPr algn="ctr"/>
            <a:r>
              <a:rPr lang="en-US" sz="1300" b="1" dirty="0">
                <a:latin typeface="Avenir Next Regular"/>
                <a:cs typeface="Avenir Next Regular"/>
              </a:rPr>
              <a:t> Joe Benedict, Construction Exchange of Buffalo &amp; WNY</a:t>
            </a:r>
          </a:p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175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4510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30D4C"/>
                </a:solidFill>
                <a:latin typeface="Avenir Next Regular"/>
                <a:cs typeface="Avenir Next Regular"/>
              </a:rPr>
              <a:t>THANK YOU TO OUR SPONSORS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97" y="767419"/>
            <a:ext cx="2083453" cy="94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99" y="1931953"/>
            <a:ext cx="1183319" cy="1183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9715"/>
          <a:stretch/>
        </p:blipFill>
        <p:spPr>
          <a:xfrm>
            <a:off x="2648623" y="1979527"/>
            <a:ext cx="1868131" cy="872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726" y="1965667"/>
            <a:ext cx="1183981" cy="114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153" y="2099549"/>
            <a:ext cx="1607876" cy="784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2368" t="4538" r="78048" b="6127"/>
          <a:stretch/>
        </p:blipFill>
        <p:spPr>
          <a:xfrm>
            <a:off x="2724437" y="3488937"/>
            <a:ext cx="1028126" cy="888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3721936"/>
            <a:ext cx="1701935" cy="422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r="73611"/>
          <a:stretch/>
        </p:blipFill>
        <p:spPr>
          <a:xfrm>
            <a:off x="5795552" y="3452365"/>
            <a:ext cx="1015424" cy="961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534" y="3413933"/>
            <a:ext cx="1445687" cy="930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0847" y="3367198"/>
            <a:ext cx="1251182" cy="1024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5" y="4557596"/>
            <a:ext cx="1890217" cy="753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58" y="4599907"/>
            <a:ext cx="1343097" cy="668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26" y="4446785"/>
            <a:ext cx="2543677" cy="970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78" y="5387424"/>
            <a:ext cx="2685754" cy="6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468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30D4C"/>
                </a:solidFill>
                <a:latin typeface="Avenir Next Regular"/>
                <a:cs typeface="Avenir Next Regular"/>
              </a:rPr>
              <a:t>Competition: Outside of the Plan Room</a:t>
            </a:r>
          </a:p>
          <a:p>
            <a:r>
              <a:rPr lang="en-US" sz="1400" dirty="0">
                <a:solidFill>
                  <a:srgbClr val="130D4C"/>
                </a:solidFill>
                <a:latin typeface="Avenir Next Regular"/>
                <a:cs typeface="Avenir Next Regular"/>
              </a:rPr>
              <a:t>Competition is Essential!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famous quotes on competition">
            <a:extLst>
              <a:ext uri="{FF2B5EF4-FFF2-40B4-BE49-F238E27FC236}">
                <a16:creationId xmlns:a16="http://schemas.microsoft.com/office/drawing/2014/main" id="{F844D1CC-DB44-414F-ACD0-CACDE0D5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024717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famous quotes on competition">
            <a:extLst>
              <a:ext uri="{FF2B5EF4-FFF2-40B4-BE49-F238E27FC236}">
                <a16:creationId xmlns:a16="http://schemas.microsoft.com/office/drawing/2014/main" id="{74504030-90AA-4845-B5E2-35FF6C49A4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525949" cy="25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amous quotes on competition">
            <a:extLst>
              <a:ext uri="{FF2B5EF4-FFF2-40B4-BE49-F238E27FC236}">
                <a16:creationId xmlns:a16="http://schemas.microsoft.com/office/drawing/2014/main" id="{FC1FA1F3-13F4-4A97-A1DC-0E439AF25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famous quotes on competition">
            <a:extLst>
              <a:ext uri="{FF2B5EF4-FFF2-40B4-BE49-F238E27FC236}">
                <a16:creationId xmlns:a16="http://schemas.microsoft.com/office/drawing/2014/main" id="{085F2F7C-EB13-487B-B1AF-90605C0F0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694562" cy="2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famous quotes on competition">
            <a:extLst>
              <a:ext uri="{FF2B5EF4-FFF2-40B4-BE49-F238E27FC236}">
                <a16:creationId xmlns:a16="http://schemas.microsoft.com/office/drawing/2014/main" id="{FBEC5BC9-E79A-447E-B02C-DB6AD452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73" y="905606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mpetition makes you better quotes">
            <a:extLst>
              <a:ext uri="{FF2B5EF4-FFF2-40B4-BE49-F238E27FC236}">
                <a16:creationId xmlns:a16="http://schemas.microsoft.com/office/drawing/2014/main" id="{DAC23BAB-9AD4-463F-8C77-62A8241D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98" y="86880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8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468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30D4C"/>
                </a:solidFill>
                <a:latin typeface="Avenir Next Regular"/>
                <a:cs typeface="Avenir Next Regular"/>
              </a:rPr>
              <a:t>Competition: Outside of the Plan Room</a:t>
            </a:r>
          </a:p>
          <a:p>
            <a:r>
              <a:rPr lang="en-US" sz="1400" dirty="0">
                <a:solidFill>
                  <a:srgbClr val="130D4C"/>
                </a:solidFill>
                <a:latin typeface="Avenir Next Regular"/>
                <a:cs typeface="Avenir Next Regular"/>
              </a:rPr>
              <a:t>Our Benefits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Image result for famous quotes on competition">
            <a:extLst>
              <a:ext uri="{FF2B5EF4-FFF2-40B4-BE49-F238E27FC236}">
                <a16:creationId xmlns:a16="http://schemas.microsoft.com/office/drawing/2014/main" id="{74504030-90AA-4845-B5E2-35FF6C49A4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525949" cy="25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amous quotes on competition">
            <a:extLst>
              <a:ext uri="{FF2B5EF4-FFF2-40B4-BE49-F238E27FC236}">
                <a16:creationId xmlns:a16="http://schemas.microsoft.com/office/drawing/2014/main" id="{FC1FA1F3-13F4-4A97-A1DC-0E439AF25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famous quotes on competition">
            <a:extLst>
              <a:ext uri="{FF2B5EF4-FFF2-40B4-BE49-F238E27FC236}">
                <a16:creationId xmlns:a16="http://schemas.microsoft.com/office/drawing/2014/main" id="{085F2F7C-EB13-487B-B1AF-90605C0F0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694562" cy="2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D9902C-57B1-45E6-9FE6-BD0ABCDFF7C7}"/>
              </a:ext>
            </a:extLst>
          </p:cNvPr>
          <p:cNvSpPr txBox="1"/>
          <p:nvPr/>
        </p:nvSpPr>
        <p:spPr>
          <a:xfrm>
            <a:off x="963038" y="1400783"/>
            <a:ext cx="681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Planroom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Planroom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Construction Exchange 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Workers Compensation Safety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BWNY Magazine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Affinity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Relationship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 Promotion</a:t>
            </a:r>
          </a:p>
        </p:txBody>
      </p:sp>
    </p:spTree>
    <p:extLst>
      <p:ext uri="{BB962C8B-B14F-4D97-AF65-F5344CB8AC3E}">
        <p14:creationId xmlns:p14="http://schemas.microsoft.com/office/powerpoint/2010/main" val="370059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468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30D4C"/>
                </a:solidFill>
                <a:latin typeface="Avenir Next Regular"/>
                <a:cs typeface="Avenir Next Regular"/>
              </a:rPr>
              <a:t>Competition: Outside of the Plan Room</a:t>
            </a:r>
          </a:p>
          <a:p>
            <a:r>
              <a:rPr lang="en-US" sz="1400" dirty="0">
                <a:solidFill>
                  <a:srgbClr val="130D4C"/>
                </a:solidFill>
                <a:latin typeface="Avenir Next Regular"/>
                <a:cs typeface="Avenir Next Regular"/>
              </a:rPr>
              <a:t>What Does the Competition Look Like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Image result for famous quotes on competition">
            <a:extLst>
              <a:ext uri="{FF2B5EF4-FFF2-40B4-BE49-F238E27FC236}">
                <a16:creationId xmlns:a16="http://schemas.microsoft.com/office/drawing/2014/main" id="{74504030-90AA-4845-B5E2-35FF6C49A4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525949" cy="25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amous quotes on competition">
            <a:extLst>
              <a:ext uri="{FF2B5EF4-FFF2-40B4-BE49-F238E27FC236}">
                <a16:creationId xmlns:a16="http://schemas.microsoft.com/office/drawing/2014/main" id="{FC1FA1F3-13F4-4A97-A1DC-0E439AF25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famous quotes on competition">
            <a:extLst>
              <a:ext uri="{FF2B5EF4-FFF2-40B4-BE49-F238E27FC236}">
                <a16:creationId xmlns:a16="http://schemas.microsoft.com/office/drawing/2014/main" id="{085F2F7C-EB13-487B-B1AF-90605C0F0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694562" cy="2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23CDB-7A7E-40D3-B7BF-A3171A6593CA}"/>
              </a:ext>
            </a:extLst>
          </p:cNvPr>
          <p:cNvSpPr txBox="1"/>
          <p:nvPr/>
        </p:nvSpPr>
        <p:spPr>
          <a:xfrm>
            <a:off x="1612900" y="1926077"/>
            <a:ext cx="585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Construction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Chambers of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Specialized Advocacy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Networking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Industry </a:t>
            </a:r>
            <a:r>
              <a:rPr lang="en-US" dirty="0"/>
              <a:t>Publications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88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1665</TotalTime>
  <Words>95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Regular</vt:lpstr>
      <vt:lpstr>Brush Script MT</vt:lpstr>
      <vt:lpstr>Calibri</vt:lpstr>
      <vt:lpstr>Calisto MT</vt:lpstr>
      <vt:lpstr>Capital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Tristram</dc:creator>
  <cp:lastModifiedBy>Joseph Benedict</cp:lastModifiedBy>
  <cp:revision>18</cp:revision>
  <dcterms:created xsi:type="dcterms:W3CDTF">2019-01-30T02:06:03Z</dcterms:created>
  <dcterms:modified xsi:type="dcterms:W3CDTF">2019-02-13T20:48:56Z</dcterms:modified>
</cp:coreProperties>
</file>