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4" r:id="rId1"/>
  </p:sldMasterIdLst>
  <p:notesMasterIdLst>
    <p:notesMasterId r:id="rId7"/>
  </p:notesMasterIdLst>
  <p:sldIdLst>
    <p:sldId id="257" r:id="rId2"/>
    <p:sldId id="259" r:id="rId3"/>
    <p:sldId id="258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5A60"/>
    <a:srgbClr val="C7C8CA"/>
    <a:srgbClr val="130D4C"/>
    <a:srgbClr val="CBD2D5"/>
    <a:srgbClr val="C4C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86"/>
    <p:restoredTop sz="99823" autoAdjust="0"/>
  </p:normalViewPr>
  <p:slideViewPr>
    <p:cSldViewPr snapToGrid="0" snapToObjects="1">
      <p:cViewPr>
        <p:scale>
          <a:sx n="98" d="100"/>
          <a:sy n="98" d="100"/>
        </p:scale>
        <p:origin x="18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928D2-0427-F646-A9CF-98F977E3EE0B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68D73-CDB5-9946-83C3-B4D486844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55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0FAA508-F0CD-46EA-95FB-26B559A0B5D9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f"/><Relationship Id="rId13" Type="http://schemas.openxmlformats.org/officeDocument/2006/relationships/image" Target="../media/image16.jpeg"/><Relationship Id="rId3" Type="http://schemas.openxmlformats.org/officeDocument/2006/relationships/image" Target="../media/image6.tiff"/><Relationship Id="rId7" Type="http://schemas.openxmlformats.org/officeDocument/2006/relationships/image" Target="../media/image10.tiff"/><Relationship Id="rId12" Type="http://schemas.openxmlformats.org/officeDocument/2006/relationships/image" Target="../media/image15.tiff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tiff"/><Relationship Id="rId11" Type="http://schemas.openxmlformats.org/officeDocument/2006/relationships/image" Target="../media/image14.tiff"/><Relationship Id="rId5" Type="http://schemas.openxmlformats.org/officeDocument/2006/relationships/image" Target="../media/image8.tiff"/><Relationship Id="rId15" Type="http://schemas.openxmlformats.org/officeDocument/2006/relationships/image" Target="../media/image18.png"/><Relationship Id="rId10" Type="http://schemas.openxmlformats.org/officeDocument/2006/relationships/image" Target="../media/image13.tiff"/><Relationship Id="rId4" Type="http://schemas.openxmlformats.org/officeDocument/2006/relationships/image" Target="../media/image7.tiff"/><Relationship Id="rId9" Type="http://schemas.openxmlformats.org/officeDocument/2006/relationships/image" Target="../media/image12.tiff"/><Relationship Id="rId1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0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61" y="254667"/>
            <a:ext cx="2109039" cy="1406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5600" y="2350363"/>
            <a:ext cx="8445500" cy="147732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i="1" dirty="0">
              <a:latin typeface="Avenir Next Regular"/>
              <a:cs typeface="Avenir Next Regular"/>
            </a:endParaRPr>
          </a:p>
          <a:p>
            <a:endParaRPr lang="en-US" i="1" dirty="0">
              <a:latin typeface="Avenir Next Regular"/>
              <a:cs typeface="Avenir Next Regular"/>
            </a:endParaRPr>
          </a:p>
          <a:p>
            <a:pPr algn="ctr"/>
            <a:r>
              <a:rPr lang="en-US" b="1" dirty="0">
                <a:latin typeface="Avenir Next Regular"/>
                <a:cs typeface="Avenir Next Regular"/>
              </a:rPr>
              <a:t>Competition: Outside of the Plan Room</a:t>
            </a:r>
          </a:p>
          <a:p>
            <a:endParaRPr lang="en-US" i="1" dirty="0">
              <a:latin typeface="Avenir Next Regular"/>
              <a:cs typeface="Avenir Next Regular"/>
            </a:endParaRPr>
          </a:p>
          <a:p>
            <a:endParaRPr lang="en-US" i="1" dirty="0">
              <a:latin typeface="Avenir Next Regular"/>
              <a:cs typeface="Avenir Next Regula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4433163"/>
            <a:ext cx="5702300" cy="167738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i="1" dirty="0">
              <a:latin typeface="Avenir Next Regular"/>
              <a:cs typeface="Avenir Next Regular"/>
            </a:endParaRPr>
          </a:p>
          <a:p>
            <a:endParaRPr lang="en-US" i="1" dirty="0">
              <a:latin typeface="Avenir Next Regular"/>
              <a:cs typeface="Avenir Next Regular"/>
            </a:endParaRPr>
          </a:p>
          <a:p>
            <a:pPr algn="ctr"/>
            <a:r>
              <a:rPr lang="en-US" b="1" dirty="0">
                <a:latin typeface="Avenir Next Regular"/>
                <a:cs typeface="Avenir Next Regular"/>
              </a:rPr>
              <a:t>PRESENTED BY:</a:t>
            </a:r>
          </a:p>
          <a:p>
            <a:pPr algn="ctr"/>
            <a:r>
              <a:rPr lang="en-US" sz="1300" b="1" dirty="0">
                <a:latin typeface="Avenir Next Regular"/>
                <a:cs typeface="Avenir Next Regular"/>
              </a:rPr>
              <a:t> Joe Benedict, Construction Exchange of Buffalo &amp; WNY</a:t>
            </a:r>
          </a:p>
          <a:p>
            <a:endParaRPr lang="en-US" i="1" dirty="0">
              <a:latin typeface="Avenir Next Regular"/>
              <a:cs typeface="Avenir Next Regular"/>
            </a:endParaRPr>
          </a:p>
          <a:p>
            <a:endParaRPr lang="en-US" i="1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81750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45109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130D4C"/>
                </a:solidFill>
                <a:latin typeface="Avenir Next Regular"/>
                <a:cs typeface="Avenir Next Regular"/>
              </a:rPr>
              <a:t>THANK YOU TO OUR SPONSORS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297" y="767419"/>
            <a:ext cx="2083453" cy="9418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599" y="1931953"/>
            <a:ext cx="1183319" cy="1183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r="39715"/>
          <a:stretch/>
        </p:blipFill>
        <p:spPr>
          <a:xfrm>
            <a:off x="2648623" y="1979527"/>
            <a:ext cx="1868131" cy="8729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3726" y="1965667"/>
            <a:ext cx="1183981" cy="11445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4153" y="2099549"/>
            <a:ext cx="1607876" cy="7843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/>
          <a:srcRect l="12368" t="4538" r="78048" b="6127"/>
          <a:stretch/>
        </p:blipFill>
        <p:spPr>
          <a:xfrm>
            <a:off x="2724437" y="3488937"/>
            <a:ext cx="1028126" cy="8888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300" y="3721936"/>
            <a:ext cx="1701935" cy="42284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r="73611"/>
          <a:stretch/>
        </p:blipFill>
        <p:spPr>
          <a:xfrm>
            <a:off x="5795552" y="3452365"/>
            <a:ext cx="1015424" cy="96198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67534" y="3413933"/>
            <a:ext cx="1445687" cy="9308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70847" y="3367198"/>
            <a:ext cx="1251182" cy="10243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75" y="4557596"/>
            <a:ext cx="1890217" cy="7530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758" y="4599907"/>
            <a:ext cx="1343097" cy="6684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726" y="4446785"/>
            <a:ext cx="2543677" cy="9702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478" y="5387424"/>
            <a:ext cx="2685754" cy="67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35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4683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130D4C"/>
                </a:solidFill>
                <a:latin typeface="Avenir Next Regular"/>
                <a:cs typeface="Avenir Next Regular"/>
              </a:rPr>
              <a:t>Competition: Outside of the Plan Room</a:t>
            </a:r>
          </a:p>
          <a:p>
            <a:r>
              <a:rPr lang="en-US" sz="1400" dirty="0">
                <a:solidFill>
                  <a:srgbClr val="130D4C"/>
                </a:solidFill>
                <a:latin typeface="Avenir Next Regular"/>
                <a:cs typeface="Avenir Next Regular"/>
              </a:rPr>
              <a:t>Competition is Essential!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famous quotes on competition">
            <a:extLst>
              <a:ext uri="{FF2B5EF4-FFF2-40B4-BE49-F238E27FC236}">
                <a16:creationId xmlns:a16="http://schemas.microsoft.com/office/drawing/2014/main" id="{F844D1CC-DB44-414F-ACD0-CACDE0D57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3024717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Image result for famous quotes on competition">
            <a:extLst>
              <a:ext uri="{FF2B5EF4-FFF2-40B4-BE49-F238E27FC236}">
                <a16:creationId xmlns:a16="http://schemas.microsoft.com/office/drawing/2014/main" id="{74504030-90AA-4845-B5E2-35FF6C49A4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2525949" cy="252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Image result for famous quotes on competition">
            <a:extLst>
              <a:ext uri="{FF2B5EF4-FFF2-40B4-BE49-F238E27FC236}">
                <a16:creationId xmlns:a16="http://schemas.microsoft.com/office/drawing/2014/main" id="{FC1FA1F3-13F4-4A97-A1DC-0E439AF255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Image result for famous quotes on competition">
            <a:extLst>
              <a:ext uri="{FF2B5EF4-FFF2-40B4-BE49-F238E27FC236}">
                <a16:creationId xmlns:a16="http://schemas.microsoft.com/office/drawing/2014/main" id="{085F2F7C-EB13-487B-B1AF-90605C0F03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2694562" cy="269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Image result for famous quotes on competition">
            <a:extLst>
              <a:ext uri="{FF2B5EF4-FFF2-40B4-BE49-F238E27FC236}">
                <a16:creationId xmlns:a16="http://schemas.microsoft.com/office/drawing/2014/main" id="{FBEC5BC9-E79A-447E-B02C-DB6AD452E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473" y="905606"/>
            <a:ext cx="2247900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competition makes you better quotes">
            <a:extLst>
              <a:ext uri="{FF2B5EF4-FFF2-40B4-BE49-F238E27FC236}">
                <a16:creationId xmlns:a16="http://schemas.microsoft.com/office/drawing/2014/main" id="{DAC23BAB-9AD4-463F-8C77-62A8241DD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798" y="868802"/>
            <a:ext cx="21621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188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4683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130D4C"/>
                </a:solidFill>
                <a:latin typeface="Avenir Next Regular"/>
                <a:cs typeface="Avenir Next Regular"/>
              </a:rPr>
              <a:t>Competition: Outside of the Plan Room</a:t>
            </a:r>
          </a:p>
          <a:p>
            <a:r>
              <a:rPr lang="en-US" sz="1400" dirty="0">
                <a:solidFill>
                  <a:srgbClr val="130D4C"/>
                </a:solidFill>
                <a:latin typeface="Avenir Next Regular"/>
                <a:cs typeface="Avenir Next Regular"/>
              </a:rPr>
              <a:t>Our Benefits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AutoShape 4" descr="Image result for famous quotes on competition">
            <a:extLst>
              <a:ext uri="{FF2B5EF4-FFF2-40B4-BE49-F238E27FC236}">
                <a16:creationId xmlns:a16="http://schemas.microsoft.com/office/drawing/2014/main" id="{74504030-90AA-4845-B5E2-35FF6C49A4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2525949" cy="252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Image result for famous quotes on competition">
            <a:extLst>
              <a:ext uri="{FF2B5EF4-FFF2-40B4-BE49-F238E27FC236}">
                <a16:creationId xmlns:a16="http://schemas.microsoft.com/office/drawing/2014/main" id="{FC1FA1F3-13F4-4A97-A1DC-0E439AF255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Image result for famous quotes on competition">
            <a:extLst>
              <a:ext uri="{FF2B5EF4-FFF2-40B4-BE49-F238E27FC236}">
                <a16:creationId xmlns:a16="http://schemas.microsoft.com/office/drawing/2014/main" id="{085F2F7C-EB13-487B-B1AF-90605C0F03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2694562" cy="269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D9902C-57B1-45E6-9FE6-BD0ABCDFF7C7}"/>
              </a:ext>
            </a:extLst>
          </p:cNvPr>
          <p:cNvSpPr txBox="1"/>
          <p:nvPr/>
        </p:nvSpPr>
        <p:spPr>
          <a:xfrm>
            <a:off x="963038" y="1400783"/>
            <a:ext cx="68190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Online Planroom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Physical Planroom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Construction Exchange 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Safety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Workers Compensation Safety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Industry Advocacy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Newsletter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BWNY Magazine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Affinity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Relationship Building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Company Promotion</a:t>
            </a:r>
          </a:p>
        </p:txBody>
      </p:sp>
    </p:spTree>
    <p:extLst>
      <p:ext uri="{BB962C8B-B14F-4D97-AF65-F5344CB8AC3E}">
        <p14:creationId xmlns:p14="http://schemas.microsoft.com/office/powerpoint/2010/main" val="3700592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4683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130D4C"/>
                </a:solidFill>
                <a:latin typeface="Avenir Next Regular"/>
                <a:cs typeface="Avenir Next Regular"/>
              </a:rPr>
              <a:t>Competition: Outside of the Plan Room</a:t>
            </a:r>
          </a:p>
          <a:p>
            <a:r>
              <a:rPr lang="en-US" sz="1400" dirty="0">
                <a:solidFill>
                  <a:srgbClr val="130D4C"/>
                </a:solidFill>
                <a:latin typeface="Avenir Next Regular"/>
                <a:cs typeface="Avenir Next Regular"/>
              </a:rPr>
              <a:t>What Does the Competition Look Like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AutoShape 4" descr="Image result for famous quotes on competition">
            <a:extLst>
              <a:ext uri="{FF2B5EF4-FFF2-40B4-BE49-F238E27FC236}">
                <a16:creationId xmlns:a16="http://schemas.microsoft.com/office/drawing/2014/main" id="{74504030-90AA-4845-B5E2-35FF6C49A4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2525949" cy="252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Image result for famous quotes on competition">
            <a:extLst>
              <a:ext uri="{FF2B5EF4-FFF2-40B4-BE49-F238E27FC236}">
                <a16:creationId xmlns:a16="http://schemas.microsoft.com/office/drawing/2014/main" id="{FC1FA1F3-13F4-4A97-A1DC-0E439AF255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Image result for famous quotes on competition">
            <a:extLst>
              <a:ext uri="{FF2B5EF4-FFF2-40B4-BE49-F238E27FC236}">
                <a16:creationId xmlns:a16="http://schemas.microsoft.com/office/drawing/2014/main" id="{085F2F7C-EB13-487B-B1AF-90605C0F03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2694562" cy="269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023CDB-7A7E-40D3-B7BF-A3171A6593CA}"/>
              </a:ext>
            </a:extLst>
          </p:cNvPr>
          <p:cNvSpPr txBox="1"/>
          <p:nvPr/>
        </p:nvSpPr>
        <p:spPr>
          <a:xfrm>
            <a:off x="1612900" y="1926077"/>
            <a:ext cx="58579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Other Construction Associations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Chambers of Commerce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Specialized Advocacy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Networking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Industry </a:t>
            </a:r>
            <a:r>
              <a:rPr lang="en-US" dirty="0"/>
              <a:t>Publications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8889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1665</TotalTime>
  <Words>95</Words>
  <Application>Microsoft Office PowerPoint</Application>
  <PresentationFormat>On-screen Show 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Avenir Next Regular</vt:lpstr>
      <vt:lpstr>Brush Script MT</vt:lpstr>
      <vt:lpstr>Calibri</vt:lpstr>
      <vt:lpstr>Calisto MT</vt:lpstr>
      <vt:lpstr>Capital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Tristram</dc:creator>
  <cp:lastModifiedBy>Joseph Benedict</cp:lastModifiedBy>
  <cp:revision>18</cp:revision>
  <dcterms:created xsi:type="dcterms:W3CDTF">2019-01-30T02:06:03Z</dcterms:created>
  <dcterms:modified xsi:type="dcterms:W3CDTF">2019-02-13T20:48:56Z</dcterms:modified>
</cp:coreProperties>
</file>